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DE39942-54B7-C3EB-3C49-4CC5B22EA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4" y="1555196"/>
            <a:ext cx="4751337" cy="1623233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DDFC15-0A2C-5B96-7054-2CAE4ED0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70" y="1555195"/>
            <a:ext cx="6479409" cy="16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7</cp:revision>
  <dcterms:created xsi:type="dcterms:W3CDTF">2020-12-26T23:32:53Z</dcterms:created>
  <dcterms:modified xsi:type="dcterms:W3CDTF">2023-02-07T12:27:44Z</dcterms:modified>
</cp:coreProperties>
</file>